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71" r:id="rId6"/>
    <p:sldId id="269" r:id="rId7"/>
    <p:sldId id="270" r:id="rId8"/>
    <p:sldId id="267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68" r:id="rId34"/>
  </p:sldIdLst>
  <p:sldSz cx="9144000" cy="5143500" type="screen16x9"/>
  <p:notesSz cx="6858000" cy="9144000"/>
  <p:embeddedFontLst>
    <p:embeddedFont>
      <p:font typeface="Constantia" panose="02030602050306030303" pitchFamily="18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8" roundtripDataSignature="AMtx7miJZgP0Hw8DZ9BHVh4ZZEQLnY7y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FF56E-B355-41FC-B96B-F38673AE6C47}">
  <a:tblStyle styleId="{4CEFF56E-B355-41FC-B96B-F38673AE6C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5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7883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68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804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967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8819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904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716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587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752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043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0294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1592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116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384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757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10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968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075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887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027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87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93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19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6697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273166" y="4756150"/>
            <a:ext cx="39687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B4B4B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TRUNG TÂM R&amp;D</a:t>
            </a:r>
            <a:endParaRPr sz="1400" b="1">
              <a:solidFill>
                <a:srgbClr val="B4B4B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"/>
          <p:cNvGrpSpPr/>
          <p:nvPr/>
        </p:nvGrpSpPr>
        <p:grpSpPr>
          <a:xfrm>
            <a:off x="77007" y="1877943"/>
            <a:ext cx="3580593" cy="911639"/>
            <a:chOff x="0" y="1968500"/>
            <a:chExt cx="2841905" cy="468318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1968500"/>
              <a:ext cx="2841905" cy="4683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 txBox="1"/>
            <p:nvPr/>
          </p:nvSpPr>
          <p:spPr>
            <a:xfrm>
              <a:off x="117272" y="2009412"/>
              <a:ext cx="2449585" cy="332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rgbClr val="EE0033"/>
                  </a:solidFill>
                  <a:latin typeface="Times New Roman"/>
                  <a:cs typeface="Times New Roman"/>
                  <a:sym typeface="Times New Roman"/>
                </a:rPr>
                <a:t>UNIT TEST</a:t>
              </a:r>
              <a:endParaRPr sz="360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/>
        </p:nvSpPr>
        <p:spPr>
          <a:xfrm>
            <a:off x="3435200" y="2005829"/>
            <a:ext cx="25256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HIỆN TRẠNG</a:t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916550" y="717140"/>
            <a:ext cx="31000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3" y="104598"/>
            <a:ext cx="4541853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9687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1417C-D23E-4075-9FE9-1FC91B45AD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" y="1409672"/>
            <a:ext cx="4800648" cy="2835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64E7F-3C73-4396-B16D-D1533DD2A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351" y="1376914"/>
            <a:ext cx="2923930" cy="15118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649" y="891821"/>
            <a:ext cx="364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maven project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DemoUnitTest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13432" y="889990"/>
            <a:ext cx="24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JavaAdd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29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916550" y="71714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650" y="937691"/>
            <a:ext cx="8263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nhanh lớp test bằng phím tắt Alt + Enter, chọn các option như sau</a:t>
            </a: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3" y="104598"/>
            <a:ext cx="4541853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9687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35506B-A451-4255-A1D3-7B12799F6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20" y="1384203"/>
            <a:ext cx="3797810" cy="3219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F9F7F-EC50-49E5-8C89-BE7A7665105E}"/>
              </a:ext>
            </a:extLst>
          </p:cNvPr>
          <p:cNvSpPr txBox="1"/>
          <p:nvPr/>
        </p:nvSpPr>
        <p:spPr>
          <a:xfrm>
            <a:off x="4257930" y="1550678"/>
            <a:ext cx="4647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library: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test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name: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test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tearDown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testcase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test methods: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gen.</a:t>
            </a:r>
          </a:p>
        </p:txBody>
      </p:sp>
    </p:spTree>
    <p:extLst>
      <p:ext uri="{BB962C8B-B14F-4D97-AF65-F5344CB8AC3E}">
        <p14:creationId xmlns:p14="http://schemas.microsoft.com/office/powerpoint/2010/main" val="33837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440497" y="983484"/>
            <a:ext cx="330282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/>
            <a:r>
              <a:rPr lang="en-US" sz="1200" dirty="0"/>
              <a:t>Class </a:t>
            </a:r>
            <a:r>
              <a:rPr lang="en-US" sz="1200" dirty="0" err="1"/>
              <a:t>JavaAddTest</a:t>
            </a:r>
            <a:r>
              <a:rPr lang="en-US" sz="1200" dirty="0"/>
              <a:t> gen </a:t>
            </a:r>
            <a:r>
              <a:rPr lang="en-US" sz="1200" dirty="0" err="1"/>
              <a:t>ra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dạng</a:t>
            </a:r>
            <a:r>
              <a:rPr lang="en-US" sz="1200" dirty="0"/>
              <a:t> </a:t>
            </a:r>
            <a:r>
              <a:rPr lang="en-US" sz="1200" dirty="0" err="1"/>
              <a:t>như</a:t>
            </a:r>
            <a:r>
              <a:rPr lang="en-US" sz="1200" dirty="0"/>
              <a:t> </a:t>
            </a:r>
            <a:r>
              <a:rPr lang="en-US" sz="1200" dirty="0" err="1"/>
              <a:t>sau</a:t>
            </a:r>
            <a:endParaRPr sz="1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3" y="104598"/>
            <a:ext cx="4541853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9687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8CC7A2-5814-425D-B89F-AA3EBD6B6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97" y="1393878"/>
            <a:ext cx="3652221" cy="2819854"/>
          </a:xfrm>
          <a:prstGeom prst="rect">
            <a:avLst/>
          </a:prstGeom>
        </p:spPr>
      </p:pic>
      <p:sp>
        <p:nvSpPr>
          <p:cNvPr id="17" name="Arrow: Right 9">
            <a:extLst>
              <a:ext uri="{FF2B5EF4-FFF2-40B4-BE49-F238E27FC236}">
                <a16:creationId xmlns:a16="http://schemas.microsoft.com/office/drawing/2014/main" id="{019AA7A2-E31A-4437-BCE4-87DD142F1C3A}"/>
              </a:ext>
            </a:extLst>
          </p:cNvPr>
          <p:cNvSpPr/>
          <p:nvPr/>
        </p:nvSpPr>
        <p:spPr>
          <a:xfrm>
            <a:off x="4273826" y="2350935"/>
            <a:ext cx="10999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Viết</a:t>
            </a:r>
            <a:r>
              <a:rPr lang="en-US" dirty="0"/>
              <a:t> test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954AEF-FCAF-48E4-BD64-926EDB187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2661" y="1393878"/>
            <a:ext cx="3248604" cy="28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94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3" y="104598"/>
            <a:ext cx="4541853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9687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07F7C7-3190-4127-AEC6-28AFE306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33" y="1697695"/>
            <a:ext cx="5106236" cy="14929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0533" y="955809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testcase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54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3" y="104598"/>
            <a:ext cx="4541853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9687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533" y="955809"/>
            <a:ext cx="79367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testcase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plugin maven-compiler-plugin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maven-surefire-plugin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pom.xml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mvn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clean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8CDC95-8081-4706-BCCD-E98DF9998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276" y="2466326"/>
            <a:ext cx="7143750" cy="20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9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532" y="1195329"/>
            <a:ext cx="4794935" cy="22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 txBox="1"/>
          <p:nvPr/>
        </p:nvSpPr>
        <p:spPr>
          <a:xfrm>
            <a:off x="2688374" y="1828784"/>
            <a:ext cx="364098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8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 KHAI UNIT TEST VỚI MOCKITO</a:t>
            </a:r>
            <a:endParaRPr dirty="0"/>
          </a:p>
        </p:txBody>
      </p:sp>
      <p:pic>
        <p:nvPicPr>
          <p:cNvPr id="233" name="Google Shape;23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99724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374650" y="937691"/>
            <a:ext cx="826373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 dùng để kiểm thử đơn vị. Tuy nhiên các hàm thường gọi lẫn nhau, hoặc gọi tới database, service bên ngoài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Làm sao có thể kiểm thử đúng một đơn vị, không bị ảnh hưởng bởi các đơn vị khác đang chạy đúng hay sai?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4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374650" y="937691"/>
            <a:ext cx="826373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mock</a:t>
            </a:r>
          </a:p>
          <a:p>
            <a:pPr lvl="0"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 mock: Mockito,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Jmockit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EasyMock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PowerMock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46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374650" y="937691"/>
            <a:ext cx="82637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Mockito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Mockito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pom.xml: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Mockito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2014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mockito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Mockito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mockito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-all</a:t>
            </a:r>
          </a:p>
          <a:p>
            <a:pPr lvl="0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2E4B7A-F349-425C-A8CD-A55CCBEC7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391" y="2212221"/>
            <a:ext cx="49625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6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74A4B-5317-4906-BEC5-A86313FA9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266" y="1809343"/>
            <a:ext cx="3616431" cy="1567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BBA3C-1EB2-4261-9881-C878C898C941}"/>
              </a:ext>
            </a:extLst>
          </p:cNvPr>
          <p:cNvSpPr txBox="1"/>
          <p:nvPr/>
        </p:nvSpPr>
        <p:spPr>
          <a:xfrm>
            <a:off x="5230279" y="1159021"/>
            <a:ext cx="254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2: @Mock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859C7-AC09-409E-ABC5-3E07241DB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279" y="1809343"/>
            <a:ext cx="3408110" cy="2106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8E61F1-B798-436A-8AC0-4BDD5257C966}"/>
              </a:ext>
            </a:extLst>
          </p:cNvPr>
          <p:cNvSpPr txBox="1"/>
          <p:nvPr/>
        </p:nvSpPr>
        <p:spPr>
          <a:xfrm>
            <a:off x="374650" y="833468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mock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77B1A-BA92-4489-8939-7640052A4066}"/>
              </a:ext>
            </a:extLst>
          </p:cNvPr>
          <p:cNvSpPr txBox="1"/>
          <p:nvPr/>
        </p:nvSpPr>
        <p:spPr>
          <a:xfrm>
            <a:off x="440266" y="1159021"/>
            <a:ext cx="2997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Mockito.mock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4734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2725462" y="1984648"/>
            <a:ext cx="4299126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TỔNG QUAN CÁC SẢN PHẨM CỦA SMART CITY VÀ ĐỀ XUẤT</a:t>
            </a:r>
            <a:endParaRPr sz="135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2903556" y="3519304"/>
            <a:ext cx="78290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ĐỀ XUẤT</a:t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613406" y="589632"/>
            <a:ext cx="20361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E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</a:t>
            </a:r>
            <a:endParaRPr sz="2800" dirty="0">
              <a:solidFill>
                <a:srgbClr val="EE00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2725462" y="1007477"/>
            <a:ext cx="45720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01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AutoNum type="arabicPeriod"/>
            </a:pPr>
            <a:r>
              <a:rPr lang="en-US" sz="1600" dirty="0" err="1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Khái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niệm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 Unit Test</a:t>
            </a:r>
            <a:endParaRPr sz="16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AutoNum type="arabicPeriod"/>
            </a:pPr>
            <a:r>
              <a:rPr lang="en-US" sz="1600" dirty="0" err="1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Triển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khai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 Unit Test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cơ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bản</a:t>
            </a:r>
            <a:endParaRPr sz="16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AutoNum type="arabicPeriod"/>
            </a:pPr>
            <a:r>
              <a:rPr lang="en-US" sz="1600" dirty="0" err="1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Triển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khai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 Unit Test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với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Mockito</a:t>
            </a:r>
            <a:endParaRPr sz="16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AutoNum type="arabicPeriod"/>
            </a:pPr>
            <a:r>
              <a:rPr lang="en-US" sz="1600" dirty="0" err="1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Triển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khai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 Unit Test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với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các</a:t>
            </a:r>
            <a:r>
              <a:rPr lang="en-US" sz="1600" dirty="0" smtClean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lớp</a:t>
            </a:r>
            <a:endParaRPr lang="en-US" sz="1600" dirty="0" smtClean="0">
              <a:solidFill>
                <a:srgbClr val="595959"/>
              </a:solidFill>
              <a:latin typeface="Constantia"/>
              <a:ea typeface="Calibri"/>
              <a:cs typeface="Calibri"/>
              <a:sym typeface="Constantia"/>
            </a:endParaRPr>
          </a:p>
          <a:p>
            <a:pPr marL="0" marR="0" lvl="0" indent="-101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Good Unit Tests?</a:t>
            </a:r>
            <a:endParaRPr sz="16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01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Calibri"/>
              <a:buAutoNum type="arabicPeriod"/>
            </a:pPr>
            <a:r>
              <a:rPr lang="en-US" sz="1600" dirty="0" err="1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Sử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dụng</a:t>
            </a:r>
            <a:r>
              <a:rPr lang="en-US" sz="1600" dirty="0">
                <a:solidFill>
                  <a:srgbClr val="595959"/>
                </a:solidFill>
                <a:latin typeface="Constantia"/>
                <a:ea typeface="Calibri"/>
                <a:cs typeface="Calibri"/>
                <a:sym typeface="Constantia"/>
              </a:rPr>
              <a:t> Tool gen test</a:t>
            </a:r>
            <a:endParaRPr sz="16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E61F1-B798-436A-8AC0-4BDD5257C966}"/>
              </a:ext>
            </a:extLst>
          </p:cNvPr>
          <p:cNvSpPr txBox="1"/>
          <p:nvPr/>
        </p:nvSpPr>
        <p:spPr>
          <a:xfrm>
            <a:off x="374650" y="833468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Spy: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1F6F0-8B6E-4CBA-8570-5B9A5E8B3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969" y="1324711"/>
            <a:ext cx="6023553" cy="31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95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E61F1-B798-436A-8AC0-4BDD5257C966}"/>
              </a:ext>
            </a:extLst>
          </p:cNvPr>
          <p:cNvSpPr txBox="1"/>
          <p:nvPr/>
        </p:nvSpPr>
        <p:spPr>
          <a:xfrm>
            <a:off x="374650" y="833468"/>
            <a:ext cx="620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InjectMock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inject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826AB-5EC7-465B-BAFF-490312961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344" y="1313653"/>
            <a:ext cx="4998749" cy="311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244BD9-1FB5-4696-BF07-C3A6DA02A0E7}"/>
              </a:ext>
            </a:extLst>
          </p:cNvPr>
          <p:cNvSpPr txBox="1"/>
          <p:nvPr/>
        </p:nvSpPr>
        <p:spPr>
          <a:xfrm>
            <a:off x="374650" y="2872154"/>
            <a:ext cx="2937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inject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javaInjectMock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9B73D-3FB2-47CA-B9A7-E166DCAFD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650" y="1313653"/>
            <a:ext cx="2799437" cy="93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0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374650" y="937691"/>
            <a:ext cx="826373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throw exception</a:t>
            </a:r>
          </a:p>
          <a:p>
            <a:pPr lvl="0">
              <a:lnSpc>
                <a:spcPct val="150000"/>
              </a:lnSpc>
            </a:pP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Mockito.when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(&lt;call method&gt;).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thenThrow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(&lt;Exception&gt;);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void</a:t>
            </a:r>
          </a:p>
          <a:p>
            <a:pPr>
              <a:lnSpc>
                <a:spcPct val="150000"/>
              </a:lnSpc>
            </a:pP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Mockito.doNothing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().when(&lt;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&gt;).&lt;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&gt;()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throw exception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void </a:t>
            </a:r>
          </a:p>
          <a:p>
            <a:pPr>
              <a:lnSpc>
                <a:spcPct val="150000"/>
              </a:lnSpc>
            </a:pP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Mockito.doThrow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(&lt;Exception&gt;).when(&lt;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&gt;).&lt;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&gt;();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45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374650" y="937691"/>
            <a:ext cx="8263739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7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</a:t>
            </a:r>
          </a:p>
          <a:p>
            <a:pPr lvl="0">
              <a:lnSpc>
                <a:spcPct val="150000"/>
              </a:lnSpc>
            </a:pP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Mockito.anyString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Mockito.anyInt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Mockito.any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(Class),…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2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374650" y="937691"/>
            <a:ext cx="82637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static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Jmockit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31326-4DE7-46C2-84EF-A26C11F97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463" y="1408340"/>
            <a:ext cx="5253697" cy="316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0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F4CA19-97C5-4DC9-9A70-CA2B7AB8C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" y="1322136"/>
            <a:ext cx="3028950" cy="2238375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CAD446EF-243F-4D03-B843-782951EF0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864" y="782259"/>
            <a:ext cx="3974440" cy="3687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2106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Mockito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374650" y="937691"/>
            <a:ext cx="82637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50F5F4-4F43-48E4-AF52-A285D6CAE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50" y="1756752"/>
            <a:ext cx="2859287" cy="2521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709B5C-0A31-459D-8475-5BC38470943E}"/>
              </a:ext>
            </a:extLst>
          </p:cNvPr>
          <p:cNvSpPr txBox="1"/>
          <p:nvPr/>
        </p:nvSpPr>
        <p:spPr>
          <a:xfrm>
            <a:off x="296139" y="1422025"/>
            <a:ext cx="351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Hàm</a:t>
            </a:r>
            <a:r>
              <a:rPr lang="en-US" dirty="0"/>
              <a:t> add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callService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1BF0D1-4743-4DCB-B501-C5AA64F53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446" y="1756752"/>
            <a:ext cx="3943350" cy="2171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FB460F-FA38-435D-8DEC-AB99E8E87875}"/>
              </a:ext>
            </a:extLst>
          </p:cNvPr>
          <p:cNvSpPr txBox="1"/>
          <p:nvPr/>
        </p:nvSpPr>
        <p:spPr>
          <a:xfrm>
            <a:off x="3947602" y="1422025"/>
            <a:ext cx="4020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đè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callService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anonymous class</a:t>
            </a:r>
          </a:p>
        </p:txBody>
      </p:sp>
    </p:spTree>
    <p:extLst>
      <p:ext uri="{BB962C8B-B14F-4D97-AF65-F5344CB8AC3E}">
        <p14:creationId xmlns:p14="http://schemas.microsoft.com/office/powerpoint/2010/main" val="19406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532" y="1195329"/>
            <a:ext cx="5150095" cy="22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 txBox="1"/>
          <p:nvPr/>
        </p:nvSpPr>
        <p:spPr>
          <a:xfrm>
            <a:off x="2688374" y="1828784"/>
            <a:ext cx="422147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8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 KHAI UNIT TEST VỚI </a:t>
            </a:r>
            <a:r>
              <a:rPr lang="en-US" sz="28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LỚP</a:t>
            </a:r>
            <a:endParaRPr dirty="0"/>
          </a:p>
        </p:txBody>
      </p:sp>
      <p:pic>
        <p:nvPicPr>
          <p:cNvPr id="233" name="Google Shape;23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7632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400" b="1" dirty="0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374650" y="820553"/>
            <a:ext cx="826373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controller: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restful request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418" y="1800374"/>
            <a:ext cx="5805963" cy="27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25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400" b="1" dirty="0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440130" y="736159"/>
            <a:ext cx="82637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DTO, Entity: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696" y="1605887"/>
            <a:ext cx="7298605" cy="241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2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/>
        </p:nvSpPr>
        <p:spPr>
          <a:xfrm>
            <a:off x="3435200" y="2005829"/>
            <a:ext cx="25256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HIỆN TRẠNG</a:t>
            </a:r>
            <a:endParaRPr/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4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35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3519756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/>
          <p:nvPr/>
        </p:nvSpPr>
        <p:spPr>
          <a:xfrm>
            <a:off x="374650" y="121632"/>
            <a:ext cx="306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niệm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" name="Content Placeholder 3" descr="Unit Testing - Software Testing Fundamentals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40" y="1203679"/>
            <a:ext cx="276225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/>
          <p:cNvSpPr/>
          <p:nvPr/>
        </p:nvSpPr>
        <p:spPr>
          <a:xfrm>
            <a:off x="5796741" y="1112239"/>
            <a:ext cx="2128059" cy="4737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cxnSp>
        <p:nvCxnSpPr>
          <p:cNvPr id="11" name="Straight Arrow Connector 10"/>
          <p:cNvCxnSpPr>
            <a:stCxn id="10" idx="1"/>
          </p:cNvCxnSpPr>
          <p:nvPr/>
        </p:nvCxnSpPr>
        <p:spPr>
          <a:xfrm flipH="1">
            <a:off x="3622790" y="1349102"/>
            <a:ext cx="2173951" cy="1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796741" y="2085729"/>
            <a:ext cx="2128059" cy="494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Tester</a:t>
            </a: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 flipV="1">
            <a:off x="3622790" y="2085729"/>
            <a:ext cx="2173951" cy="24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>
            <a:off x="3622790" y="2332903"/>
            <a:ext cx="2173951" cy="545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796740" y="3413580"/>
            <a:ext cx="2128059" cy="380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3622790" y="3604030"/>
            <a:ext cx="2173950" cy="1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383E0F-9983-473C-A64A-B2514B9DA7E4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622792" y="2935598"/>
            <a:ext cx="2173948" cy="66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</a:t>
            </a:r>
            <a:r>
              <a:rPr lang="en-US" sz="2400" b="1" dirty="0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lớp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440130" y="736159"/>
            <a:ext cx="82637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Service: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99" y="1335534"/>
            <a:ext cx="73914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08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533" y="1195329"/>
            <a:ext cx="4876716" cy="174583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 txBox="1"/>
          <p:nvPr/>
        </p:nvSpPr>
        <p:spPr>
          <a:xfrm>
            <a:off x="2688374" y="1828784"/>
            <a:ext cx="422147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800" dirty="0" smtClean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GOOD UNIT TEST?</a:t>
            </a:r>
            <a:endParaRPr dirty="0"/>
          </a:p>
        </p:txBody>
      </p:sp>
      <p:pic>
        <p:nvPicPr>
          <p:cNvPr id="233" name="Google Shape;23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1767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5011892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461168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unit tests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C04495-5150-476B-976B-1655563F6401}"/>
              </a:ext>
            </a:extLst>
          </p:cNvPr>
          <p:cNvSpPr txBox="1"/>
          <p:nvPr/>
        </p:nvSpPr>
        <p:spPr>
          <a:xfrm>
            <a:off x="374650" y="937691"/>
            <a:ext cx="82637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luồn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CI/CD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1s/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testcase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Independence: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case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Readable: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Repeatable: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Random()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706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body" idx="1"/>
          </p:nvPr>
        </p:nvSpPr>
        <p:spPr>
          <a:xfrm>
            <a:off x="658146" y="764535"/>
            <a:ext cx="7886700" cy="3991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</a:pPr>
            <a:endParaRPr sz="2400" b="1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</a:pPr>
            <a:endParaRPr sz="2400" b="1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</a:pPr>
            <a:r>
              <a:rPr lang="en-US" sz="2400" b="1">
                <a:solidFill>
                  <a:srgbClr val="C00000"/>
                </a:solidFill>
                <a:latin typeface="Open Sans"/>
                <a:ea typeface="Open Sans"/>
                <a:cs typeface="Open Sans"/>
                <a:sym typeface="Open Sans"/>
              </a:rPr>
              <a:t>TRÂN TRỌNG CẢM ƠN!</a:t>
            </a:r>
            <a:endParaRPr sz="2400" b="1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</a:pPr>
            <a:endParaRPr sz="2400" b="1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</a:pPr>
            <a:endParaRPr sz="2400" b="1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</a:pPr>
            <a:endParaRPr sz="2400" b="1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</a:pPr>
            <a:endParaRPr sz="2400" b="1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</a:pPr>
            <a:endParaRPr sz="2400" b="1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 sz="1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 CÔNG TY GIẢI PHÁP DOANH NGHIỆP VIETTEL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 sz="1400" b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TRUNG TÂM R&amp;D</a:t>
            </a:r>
            <a:endParaRPr sz="1400" b="1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</a:pPr>
            <a:endParaRPr sz="2400" b="1">
              <a:solidFill>
                <a:srgbClr val="C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8068" y="2477730"/>
            <a:ext cx="2630171" cy="78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/>
        </p:nvSpPr>
        <p:spPr>
          <a:xfrm>
            <a:off x="3435200" y="2005829"/>
            <a:ext cx="25256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HIỆN TRẠNG</a:t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916550" y="71714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650" y="937691"/>
            <a:ext cx="82637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method.</a:t>
            </a: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Unit test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Developer. </a:t>
            </a: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 test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3519756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06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niệm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/>
        </p:nvSpPr>
        <p:spPr>
          <a:xfrm>
            <a:off x="3435200" y="2005829"/>
            <a:ext cx="25256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HIỆN TRẠNG</a:t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3519756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06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niệm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 descr="C:\Users\admin\Downloads\DRAWIO (2)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95" y="1830459"/>
            <a:ext cx="3935895" cy="247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admin\Downloads\SolitaryUT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830459"/>
            <a:ext cx="3676650" cy="25841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698023" y="919204"/>
            <a:ext cx="3816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1505" y="945247"/>
            <a:ext cx="3366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.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555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/>
        </p:nvSpPr>
        <p:spPr>
          <a:xfrm>
            <a:off x="3435200" y="2005829"/>
            <a:ext cx="25256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HIỆN TRẠNG</a:t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916550" y="71714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650" y="937691"/>
            <a:ext cx="826373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testcase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3519756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06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niệm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478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/>
        </p:nvSpPr>
        <p:spPr>
          <a:xfrm>
            <a:off x="3435200" y="2005829"/>
            <a:ext cx="25256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HIỆN TRẠNG</a:t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916550" y="71714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650" y="937691"/>
            <a:ext cx="826373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Junit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Nunit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.Net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Xcode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Swift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PyUnit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PHPUnit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</a:t>
            </a: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4" y="104598"/>
            <a:ext cx="3519756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0605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niệm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223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4532" y="1195329"/>
            <a:ext cx="4794935" cy="22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 txBox="1"/>
          <p:nvPr/>
        </p:nvSpPr>
        <p:spPr>
          <a:xfrm>
            <a:off x="2688374" y="1828784"/>
            <a:ext cx="347388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TRIỂN KHAI UNIT TEST CƠ BẢN</a:t>
            </a:r>
            <a:endParaRPr dirty="0"/>
          </a:p>
        </p:txBody>
      </p:sp>
      <p:pic>
        <p:nvPicPr>
          <p:cNvPr id="233" name="Google Shape;23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/>
        </p:nvSpPr>
        <p:spPr>
          <a:xfrm>
            <a:off x="3435200" y="2005829"/>
            <a:ext cx="25256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HIỆN TRẠNG</a:t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603247"/>
            <a:ext cx="9144000" cy="54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B4B4B4"/>
                </a:solidFill>
                <a:latin typeface="Calibri"/>
                <a:ea typeface="Calibri"/>
                <a:cs typeface="Calibri"/>
                <a:sym typeface="Calibri"/>
              </a:rPr>
              <a:t>Trung tâm R&amp;D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916550" y="71714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4650" y="937691"/>
            <a:ext cx="826373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7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7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community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enterprise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2019.3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java 8</a:t>
            </a:r>
          </a:p>
          <a:p>
            <a:pPr marL="342900" lvl="7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7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maven 3.6.3</a:t>
            </a:r>
          </a:p>
          <a:p>
            <a:pPr lvl="0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2" name="Google Shape;13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033" y="104598"/>
            <a:ext cx="4541853" cy="4786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6;p4"/>
          <p:cNvSpPr txBox="1"/>
          <p:nvPr/>
        </p:nvSpPr>
        <p:spPr>
          <a:xfrm>
            <a:off x="374650" y="121632"/>
            <a:ext cx="396875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Triển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khai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Unit Test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</a:t>
            </a:r>
            <a:r>
              <a:rPr lang="en-US" sz="2400" b="1" dirty="0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dirty="0" err="1">
                <a:solidFill>
                  <a:srgbClr val="4449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</a:t>
            </a:r>
            <a:endParaRPr sz="2400" b="1" dirty="0">
              <a:solidFill>
                <a:srgbClr val="4449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088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1034</Words>
  <Application>Microsoft Office PowerPoint</Application>
  <PresentationFormat>On-screen Show (16:9)</PresentationFormat>
  <Paragraphs>186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Times New Roman</vt:lpstr>
      <vt:lpstr>Constantia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admin</cp:lastModifiedBy>
  <cp:revision>33</cp:revision>
  <dcterms:created xsi:type="dcterms:W3CDTF">2021-01-04T02:51:39Z</dcterms:created>
  <dcterms:modified xsi:type="dcterms:W3CDTF">2021-03-22T10:26:55Z</dcterms:modified>
</cp:coreProperties>
</file>